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0" r:id="rId13"/>
    <p:sldId id="268" r:id="rId14"/>
    <p:sldId id="269" r:id="rId15"/>
    <p:sldId id="270" r:id="rId16"/>
    <p:sldId id="271" r:id="rId17"/>
    <p:sldId id="277" r:id="rId18"/>
    <p:sldId id="273" r:id="rId19"/>
    <p:sldId id="274" r:id="rId20"/>
    <p:sldId id="275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AE2A-9D94-E84D-A061-D52C52088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20ECB-1B79-4C4E-A823-AE5371178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9ED35-0222-7548-BCCB-BE38841FC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44F2D-D031-8D4A-942F-0B9890530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71156-B24C-6545-BE3C-0D559845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15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EA1E5-FC04-844A-8301-11022C84A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EABD5-6539-A746-93BC-799332B74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FFCBC-D551-684A-9940-1A7C060D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712F7-8146-4F48-8B57-2A089C262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0C6FC-5CBA-CC43-A69B-5E8847DDE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11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F725F1-0635-7241-AAB0-20B023E8DA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9ED685-CC36-4143-A658-8D63E88D1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8207A-8464-4947-A063-12C7C6EED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4E661-B9CF-1C43-8E35-D799AF918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74056-962A-3741-A884-4FAB837A1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6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81B6-F6DE-CE40-8E12-93304D02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35352-4F42-C843-A770-0FEE50D53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7FDF5-9BF1-0045-A931-FE56A34A8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10876-65F4-194D-978C-165536DA3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D4D9C-BAD4-FD47-8D82-C5091BC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41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1EDDD-1048-DF42-82B9-AB07933A2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711C2-375E-A94A-A6A5-5EA804032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58327-7D06-9E40-B338-AE2A2F8FC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0E9EE-7FE7-E841-8EF4-5EE8A19B5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5E5D8-E36F-224B-B471-B6BF391D8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30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371E9-0A31-4C41-BF0F-89BB394D0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9B32D-B8F5-B94D-AD5A-F904FE86CE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CA7BD-7D50-8340-9774-52077DFA1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8F255-A5B1-6F4E-A39E-2CDB22B7A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10FA4-BE05-2A43-8B8A-BE4A1709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26646-4DC7-4646-B30A-91BC9E74B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7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5889-CFA5-A447-99A7-BCDAF2559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2F6B4-8E12-8D43-9F20-AB86D1B2E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B1651-AB0A-1B42-AB88-70B6AA066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549715-23E3-AB45-BA7B-3012C1A29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AFE5A-6323-D04D-9557-F33FEAA36E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CC5C19-3DF3-7C49-B249-5531CD0FB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8B3C87-B45A-3A46-9042-AF5DD89E9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8015D1-FEA3-7C4F-9AB5-8E34D4120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8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9E41C-EB76-B64D-BEE3-6FFAEC6F2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AC5551-E455-2E4A-AE12-C43013BA4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D6F979-A012-4540-9C02-6A213982E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718BF-059A-014D-8298-6C3C7F181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13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45D9A-47A7-D349-9C46-B33D4466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7A4C-A6CF-CD4B-80A5-C93A519A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5F1C1-3F0A-C745-B231-9D579592F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94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017F-54F3-9944-847C-D5DA4DD52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42FD4-FF9A-FD4B-A043-8F82B9BF9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C0525-440B-AA44-AEFA-124A0F73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1F3DF2-6AFC-0944-891E-8B6502888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1FBF0-1D36-3542-B5CB-05DA8CC80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520D8-A940-224D-B7F3-4D0E5A70E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1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E84C2-8F95-FD49-AEE2-2DC97241D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2E890B-7623-8749-B06F-36EBD2D8D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0B228E-A9F0-F646-8202-1539BDB97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F0ACE-4ADD-4D44-9F31-34E577D6E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BF870-0987-E54D-9F94-8D3D0BBD8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0791F-CF29-1D49-9070-EDF92AF4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74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E188E-6E38-E44A-B350-EF354B32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B1ECD-F3DB-4843-A7A7-87CA3D2E3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305C9-FC73-204B-BE61-25BE8BA48A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A5456-A164-C443-A392-0ED63E4D7B12}" type="datetimeFigureOut">
              <a:rPr lang="en-US" smtClean="0"/>
              <a:t>7/21/21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59D77-513C-2842-9A24-EAC3FBB9FC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A1918-4F71-4247-A537-67148CC5DC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F8192-DF57-7048-92A9-EBCE75D02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6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0375EA93-5045-F44F-9E7C-BCBCD4C56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6050"/>
            <a:ext cx="11582400" cy="656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98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CC46742-FE60-8348-BA86-007CF65AA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" y="76200"/>
            <a:ext cx="118364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245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7FF3AF8-AC72-0946-8419-FD8B2DDDA8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95250"/>
            <a:ext cx="11811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16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F94188F-6082-C44A-86B9-012BE1B84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50800"/>
            <a:ext cx="117856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38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644AFE-773C-F742-BCB2-8BB1FFED2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88900"/>
            <a:ext cx="118110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0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DE341B7-974D-5E40-99B0-9163074FC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69850"/>
            <a:ext cx="118110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97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F6447F7E-E00C-1D4C-8918-C4B4CB7A5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82550"/>
            <a:ext cx="117856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480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394F193C-87E2-A142-943E-6B6A2F735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82550"/>
            <a:ext cx="117602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628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B129A6CC-8898-D343-B908-DF4A269DA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101600"/>
            <a:ext cx="11772900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027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4C91D92-AE34-E041-A5A7-0108A397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" y="88900"/>
            <a:ext cx="117983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85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144EA09-1A6B-F643-93E6-B21F574C5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88900"/>
            <a:ext cx="118110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004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BC62AB6-DDA1-F84E-8293-B1746EC17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57150"/>
            <a:ext cx="113538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7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B17C815-0E79-EA4E-8817-35F06DE66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95250"/>
            <a:ext cx="117475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61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32CDF3C0-284C-EE47-B6BD-CCA7BBD8B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69850"/>
            <a:ext cx="117729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31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 with low confidence">
            <a:extLst>
              <a:ext uri="{FF2B5EF4-FFF2-40B4-BE49-F238E27FC236}">
                <a16:creationId xmlns:a16="http://schemas.microsoft.com/office/drawing/2014/main" id="{044A64E8-CFF9-D740-94CB-69B90D9D8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152400"/>
            <a:ext cx="115697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10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4A7222-2B2A-114A-89E9-50F9CD6E1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2400"/>
            <a:ext cx="115824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33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38D1CC6-5A61-BC49-BFB5-32F379FFA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5100"/>
            <a:ext cx="115824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580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246846BB-6467-EF4A-9D1E-4CEF75E9A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152400"/>
            <a:ext cx="115697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168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45D116B-C0AD-194D-8667-113BBFCE1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58750"/>
            <a:ext cx="115824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78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4E55FB09-37E8-2C44-814C-6F6F2D13B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27000"/>
            <a:ext cx="115951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80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ED7BC0F3-75B1-5641-8535-5F0A46F21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58750"/>
            <a:ext cx="11557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061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0</Words>
  <Application>Microsoft Macintosh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Chaos Li</dc:creator>
  <cp:lastModifiedBy>Chaos Li</cp:lastModifiedBy>
  <cp:revision>5</cp:revision>
  <dcterms:created xsi:type="dcterms:W3CDTF">2021-07-22T04:14:29Z</dcterms:created>
  <dcterms:modified xsi:type="dcterms:W3CDTF">2021-07-22T05:46:15Z</dcterms:modified>
</cp:coreProperties>
</file>

<file path=docProps/thumbnail.jpeg>
</file>